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3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C2888B38-4A65-4CFC-8BF3-989C74173DC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9590" y="2520683"/>
            <a:ext cx="3487387" cy="13752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Tytuł prezentacji</a:t>
            </a:r>
          </a:p>
        </p:txBody>
      </p:sp>
      <p:sp>
        <p:nvSpPr>
          <p:cNvPr id="8" name="Podtytuł 2">
            <a:extLst>
              <a:ext uri="{FF2B5EF4-FFF2-40B4-BE49-F238E27FC236}">
                <a16:creationId xmlns:a16="http://schemas.microsoft.com/office/drawing/2014/main" id="{9C97E54E-9434-4FFC-BE41-1C9E42518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590" y="4073236"/>
            <a:ext cx="3847605" cy="1686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u="none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9" name="Symbol zastępczy daty 3">
            <a:extLst>
              <a:ext uri="{FF2B5EF4-FFF2-40B4-BE49-F238E27FC236}">
                <a16:creationId xmlns:a16="http://schemas.microsoft.com/office/drawing/2014/main" id="{2B740E20-016A-4CFD-9E58-E95F6C383A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590" y="608321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10" name="Symbol zastępczy obrazu 8">
            <a:extLst>
              <a:ext uri="{FF2B5EF4-FFF2-40B4-BE49-F238E27FC236}">
                <a16:creationId xmlns:a16="http://schemas.microsoft.com/office/drawing/2014/main" id="{764E07EC-33EE-4D23-B0CB-AE0C8C29E2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42016" y="1089285"/>
            <a:ext cx="7049984" cy="576871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413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C30299-38F7-49A5-8AAA-2495DCFF4E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2089" y="1677534"/>
            <a:ext cx="3487387" cy="13752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Tytuł rozdziału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5A4F1BB-ED6A-4724-9A07-86A2B925B7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089" y="3524704"/>
            <a:ext cx="27432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podtytuł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82E438-B78E-46F4-A49D-D48E3AC35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2089" y="6344474"/>
            <a:ext cx="2078973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D70AF09D-8126-4E82-9831-4CDC29108849}"/>
              </a:ext>
            </a:extLst>
          </p:cNvPr>
          <p:cNvSpPr txBox="1">
            <a:spLocks/>
          </p:cNvSpPr>
          <p:nvPr userDrawn="1"/>
        </p:nvSpPr>
        <p:spPr>
          <a:xfrm>
            <a:off x="4180298" y="3524704"/>
            <a:ext cx="175736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u="none" kern="12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Kliknij, aby edytować podpis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397CF943-1FCC-427D-A320-770D8EC199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180299" y="1876425"/>
            <a:ext cx="1757363" cy="12700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0" name="Symbol zastępczy obrazu 8">
            <a:extLst>
              <a:ext uri="{FF2B5EF4-FFF2-40B4-BE49-F238E27FC236}">
                <a16:creationId xmlns:a16="http://schemas.microsoft.com/office/drawing/2014/main" id="{14941956-9B3A-4BB3-A7A3-F052811015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876425"/>
            <a:ext cx="1757363" cy="12700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1" name="Symbol zastępczy obrazu 8">
            <a:extLst>
              <a:ext uri="{FF2B5EF4-FFF2-40B4-BE49-F238E27FC236}">
                <a16:creationId xmlns:a16="http://schemas.microsoft.com/office/drawing/2014/main" id="{77C9377E-6D03-4907-A297-D7E05C6E997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11701" y="1876425"/>
            <a:ext cx="1757363" cy="12700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2" name="Symbol zastępczy obrazu 8">
            <a:extLst>
              <a:ext uri="{FF2B5EF4-FFF2-40B4-BE49-F238E27FC236}">
                <a16:creationId xmlns:a16="http://schemas.microsoft.com/office/drawing/2014/main" id="{48A09021-ACFD-46B9-A7CA-952E38D8EE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927402" y="1876425"/>
            <a:ext cx="1757363" cy="12700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3" name="Podtytuł 2">
            <a:extLst>
              <a:ext uri="{FF2B5EF4-FFF2-40B4-BE49-F238E27FC236}">
                <a16:creationId xmlns:a16="http://schemas.microsoft.com/office/drawing/2014/main" id="{5D6782C0-2C80-4EAB-8B69-3A2DC9204B08}"/>
              </a:ext>
            </a:extLst>
          </p:cNvPr>
          <p:cNvSpPr txBox="1">
            <a:spLocks/>
          </p:cNvSpPr>
          <p:nvPr userDrawn="1"/>
        </p:nvSpPr>
        <p:spPr>
          <a:xfrm>
            <a:off x="6095999" y="3524704"/>
            <a:ext cx="175736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u="none" kern="12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Kliknij, aby edytować podpis</a:t>
            </a:r>
          </a:p>
        </p:txBody>
      </p:sp>
      <p:sp>
        <p:nvSpPr>
          <p:cNvPr id="14" name="Podtytuł 2">
            <a:extLst>
              <a:ext uri="{FF2B5EF4-FFF2-40B4-BE49-F238E27FC236}">
                <a16:creationId xmlns:a16="http://schemas.microsoft.com/office/drawing/2014/main" id="{5F1824FB-7BB4-4074-8D17-E8CC16FD96D6}"/>
              </a:ext>
            </a:extLst>
          </p:cNvPr>
          <p:cNvSpPr txBox="1">
            <a:spLocks/>
          </p:cNvSpPr>
          <p:nvPr userDrawn="1"/>
        </p:nvSpPr>
        <p:spPr>
          <a:xfrm>
            <a:off x="8011700" y="3524704"/>
            <a:ext cx="175736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u="none" kern="12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Kliknij, aby edytować podpis</a:t>
            </a:r>
          </a:p>
        </p:txBody>
      </p:sp>
      <p:sp>
        <p:nvSpPr>
          <p:cNvPr id="15" name="Podtytuł 2">
            <a:extLst>
              <a:ext uri="{FF2B5EF4-FFF2-40B4-BE49-F238E27FC236}">
                <a16:creationId xmlns:a16="http://schemas.microsoft.com/office/drawing/2014/main" id="{CA810633-4F12-4040-8FD4-F5C6EFE3D013}"/>
              </a:ext>
            </a:extLst>
          </p:cNvPr>
          <p:cNvSpPr txBox="1">
            <a:spLocks/>
          </p:cNvSpPr>
          <p:nvPr userDrawn="1"/>
        </p:nvSpPr>
        <p:spPr>
          <a:xfrm>
            <a:off x="9927401" y="3524704"/>
            <a:ext cx="175736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u="none" kern="12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Kliknij, aby edytować podpis</a:t>
            </a:r>
          </a:p>
        </p:txBody>
      </p:sp>
    </p:spTree>
    <p:extLst>
      <p:ext uri="{BB962C8B-B14F-4D97-AF65-F5344CB8AC3E}">
        <p14:creationId xmlns:p14="http://schemas.microsoft.com/office/powerpoint/2010/main" val="231727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daty 3">
            <a:extLst>
              <a:ext uri="{FF2B5EF4-FFF2-40B4-BE49-F238E27FC236}">
                <a16:creationId xmlns:a16="http://schemas.microsoft.com/office/drawing/2014/main" id="{B2E79D99-1446-4E96-A718-7DE5E8DDD7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2089" y="6344474"/>
            <a:ext cx="2369918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10" name="Symbol zastępczy obrazu 8">
            <a:extLst>
              <a:ext uri="{FF2B5EF4-FFF2-40B4-BE49-F238E27FC236}">
                <a16:creationId xmlns:a16="http://schemas.microsoft.com/office/drawing/2014/main" id="{5BBDA93D-275F-427E-A894-4BEE93FD28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877768"/>
            <a:ext cx="2656114" cy="2052963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1" name="Symbol zastępczy obrazu 8">
            <a:extLst>
              <a:ext uri="{FF2B5EF4-FFF2-40B4-BE49-F238E27FC236}">
                <a16:creationId xmlns:a16="http://schemas.microsoft.com/office/drawing/2014/main" id="{A9752969-45CC-4805-9DE6-804B2804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15350" y="1877768"/>
            <a:ext cx="2656114" cy="2052963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2" name="Symbol zastępczy obrazu 8">
            <a:extLst>
              <a:ext uri="{FF2B5EF4-FFF2-40B4-BE49-F238E27FC236}">
                <a16:creationId xmlns:a16="http://schemas.microsoft.com/office/drawing/2014/main" id="{4BC1093E-66FE-482C-850B-FD44D5F37CC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4191304"/>
            <a:ext cx="2656114" cy="2052963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3" name="Symbol zastępczy obrazu 8">
            <a:extLst>
              <a:ext uri="{FF2B5EF4-FFF2-40B4-BE49-F238E27FC236}">
                <a16:creationId xmlns:a16="http://schemas.microsoft.com/office/drawing/2014/main" id="{4DDC7667-4E95-4177-B368-601FA234E11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015350" y="4191304"/>
            <a:ext cx="2656114" cy="2052963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4" name="Podtytuł 2">
            <a:extLst>
              <a:ext uri="{FF2B5EF4-FFF2-40B4-BE49-F238E27FC236}">
                <a16:creationId xmlns:a16="http://schemas.microsoft.com/office/drawing/2014/main" id="{7A30136A-C002-4757-86B4-D3C0F321E39E}"/>
              </a:ext>
            </a:extLst>
          </p:cNvPr>
          <p:cNvSpPr txBox="1">
            <a:spLocks/>
          </p:cNvSpPr>
          <p:nvPr userDrawn="1"/>
        </p:nvSpPr>
        <p:spPr>
          <a:xfrm>
            <a:off x="285008" y="1830268"/>
            <a:ext cx="4735879" cy="71290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u="none" kern="12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Kliknij, aby edytować podtytuł</a:t>
            </a:r>
          </a:p>
        </p:txBody>
      </p:sp>
      <p:sp>
        <p:nvSpPr>
          <p:cNvPr id="15" name="Symbol zastępczy tekstu 2">
            <a:extLst>
              <a:ext uri="{FF2B5EF4-FFF2-40B4-BE49-F238E27FC236}">
                <a16:creationId xmlns:a16="http://schemas.microsoft.com/office/drawing/2014/main" id="{58AF09D5-70FA-4D2D-84A3-8D9DDDF749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2088" y="3532498"/>
            <a:ext cx="5054929" cy="27117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356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ża ilustra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obrazu 8">
            <a:extLst>
              <a:ext uri="{FF2B5EF4-FFF2-40B4-BE49-F238E27FC236}">
                <a16:creationId xmlns:a16="http://schemas.microsoft.com/office/drawing/2014/main" id="{493FA9BE-117E-401F-AA4C-E9FFC51411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051" y="1877768"/>
            <a:ext cx="9492344" cy="4238023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daty 3">
            <a:extLst>
              <a:ext uri="{FF2B5EF4-FFF2-40B4-BE49-F238E27FC236}">
                <a16:creationId xmlns:a16="http://schemas.microsoft.com/office/drawing/2014/main" id="{2DB38CF7-D145-46AC-894A-6A3A82B6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6051" y="6344474"/>
            <a:ext cx="2417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10" name="Symbol zastępczy tekstu 2">
            <a:extLst>
              <a:ext uri="{FF2B5EF4-FFF2-40B4-BE49-F238E27FC236}">
                <a16:creationId xmlns:a16="http://schemas.microsoft.com/office/drawing/2014/main" id="{A315047A-047E-4A06-9417-C4FE8C4C6D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091586" y="1877768"/>
            <a:ext cx="1724363" cy="42380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952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daty 3">
            <a:extLst>
              <a:ext uri="{FF2B5EF4-FFF2-40B4-BE49-F238E27FC236}">
                <a16:creationId xmlns:a16="http://schemas.microsoft.com/office/drawing/2014/main" id="{6BBA7105-4188-4A07-B767-AD688797A3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5008" y="6344474"/>
            <a:ext cx="217555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0B9A9B86-E036-4C13-9D89-1EE24B0681E0}"/>
              </a:ext>
            </a:extLst>
          </p:cNvPr>
          <p:cNvSpPr txBox="1">
            <a:spLocks/>
          </p:cNvSpPr>
          <p:nvPr userDrawn="1"/>
        </p:nvSpPr>
        <p:spPr>
          <a:xfrm>
            <a:off x="285008" y="1830268"/>
            <a:ext cx="4735879" cy="71290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u="none" kern="12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Kliknij, aby edytować podtytuł</a:t>
            </a:r>
          </a:p>
        </p:txBody>
      </p:sp>
      <p:sp>
        <p:nvSpPr>
          <p:cNvPr id="6" name="Symbol zastępczy tekstu 2">
            <a:extLst>
              <a:ext uri="{FF2B5EF4-FFF2-40B4-BE49-F238E27FC236}">
                <a16:creationId xmlns:a16="http://schemas.microsoft.com/office/drawing/2014/main" id="{3DF5873F-08BC-4F1F-A5C5-027A790FE0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5750" y="2543175"/>
            <a:ext cx="4812325" cy="326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A96CC66D-874A-4C18-9A7B-230AF4CA65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91993" y="371443"/>
            <a:ext cx="5117145" cy="61151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230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obrazu 8">
            <a:extLst>
              <a:ext uri="{FF2B5EF4-FFF2-40B4-BE49-F238E27FC236}">
                <a16:creationId xmlns:a16="http://schemas.microsoft.com/office/drawing/2014/main" id="{5C35DAE4-2335-4513-8D06-33F8E8D579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31079" y="367625"/>
            <a:ext cx="1727861" cy="6116302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3" name="Symbol zastępczy daty 3">
            <a:extLst>
              <a:ext uri="{FF2B5EF4-FFF2-40B4-BE49-F238E27FC236}">
                <a16:creationId xmlns:a16="http://schemas.microsoft.com/office/drawing/2014/main" id="{CCBBFE21-A61E-40CD-868F-BA4D744A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5008" y="6344474"/>
            <a:ext cx="2050868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6" name="Podtytuł 2">
            <a:extLst>
              <a:ext uri="{FF2B5EF4-FFF2-40B4-BE49-F238E27FC236}">
                <a16:creationId xmlns:a16="http://schemas.microsoft.com/office/drawing/2014/main" id="{61E193A4-22CD-4DA0-BCAF-3870D573D179}"/>
              </a:ext>
            </a:extLst>
          </p:cNvPr>
          <p:cNvSpPr txBox="1">
            <a:spLocks/>
          </p:cNvSpPr>
          <p:nvPr userDrawn="1"/>
        </p:nvSpPr>
        <p:spPr>
          <a:xfrm>
            <a:off x="285008" y="1830268"/>
            <a:ext cx="4735879" cy="71290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u="none" kern="12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Kliknij, aby edytować podtytuł</a:t>
            </a:r>
          </a:p>
        </p:txBody>
      </p:sp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B8298EEF-DEAC-4A95-A823-7CAD816683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5750" y="2543175"/>
            <a:ext cx="4812325" cy="326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  <p:sp>
        <p:nvSpPr>
          <p:cNvPr id="9" name="Symbol zastępczy tekstu 2">
            <a:extLst>
              <a:ext uri="{FF2B5EF4-FFF2-40B4-BE49-F238E27FC236}">
                <a16:creationId xmlns:a16="http://schemas.microsoft.com/office/drawing/2014/main" id="{ED7829AB-28EC-4A50-9F7A-3BF7A79618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91944" y="368814"/>
            <a:ext cx="4667070" cy="61151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607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746D6587-2225-446C-AF86-494A5E4B27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228745"/>
            <a:ext cx="3487387" cy="13752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Tytuł rozdziału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63FCCFD1-0F6D-447F-BA8C-EC303EAD5C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5008" y="1830268"/>
            <a:ext cx="11602192" cy="7129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600" u="none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podtytuł</a:t>
            </a:r>
          </a:p>
        </p:txBody>
      </p:sp>
      <p:sp>
        <p:nvSpPr>
          <p:cNvPr id="8" name="Symbol zastępczy daty 3">
            <a:extLst>
              <a:ext uri="{FF2B5EF4-FFF2-40B4-BE49-F238E27FC236}">
                <a16:creationId xmlns:a16="http://schemas.microsoft.com/office/drawing/2014/main" id="{1383E7D5-A3FA-45C1-90E3-3BD2C6693B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5008" y="6344474"/>
            <a:ext cx="2383377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561063-D114-422F-9B64-F119F86708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5750" y="2543175"/>
            <a:ext cx="11626850" cy="326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037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>
            <a:extLst>
              <a:ext uri="{FF2B5EF4-FFF2-40B4-BE49-F238E27FC236}">
                <a16:creationId xmlns:a16="http://schemas.microsoft.com/office/drawing/2014/main" id="{6C1B5D9C-83AB-49F8-A83A-E4C3E4D321C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5008" y="1830267"/>
            <a:ext cx="11602192" cy="5887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000" u="none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podtytuł</a:t>
            </a:r>
          </a:p>
        </p:txBody>
      </p:sp>
      <p:sp>
        <p:nvSpPr>
          <p:cNvPr id="6" name="Symbol zastępczy daty 3">
            <a:extLst>
              <a:ext uri="{FF2B5EF4-FFF2-40B4-BE49-F238E27FC236}">
                <a16:creationId xmlns:a16="http://schemas.microsoft.com/office/drawing/2014/main" id="{BCBC9438-CAD1-4D1E-8553-93402543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5008" y="6344474"/>
            <a:ext cx="2109057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Informacje dodatkowe (autor, jednostka, data)</a:t>
            </a:r>
          </a:p>
        </p:txBody>
      </p:sp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49CD8DF0-DB2C-40B4-AE7B-44DFDE788B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5750" y="2543175"/>
            <a:ext cx="11626850" cy="326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33370"/>
                </a:solidFill>
              </a:defRPr>
            </a:lvl1pPr>
            <a:lvl2pPr marL="457200" indent="0">
              <a:buNone/>
              <a:defRPr>
                <a:solidFill>
                  <a:srgbClr val="133370"/>
                </a:solidFill>
              </a:defRPr>
            </a:lvl2pPr>
            <a:lvl3pPr marL="914400" indent="0">
              <a:buNone/>
              <a:defRPr>
                <a:solidFill>
                  <a:srgbClr val="133370"/>
                </a:solidFill>
              </a:defRPr>
            </a:lvl3pPr>
            <a:lvl4pPr marL="1371600" indent="0">
              <a:buNone/>
              <a:defRPr>
                <a:solidFill>
                  <a:srgbClr val="133370"/>
                </a:solidFill>
              </a:defRPr>
            </a:lvl4pPr>
            <a:lvl5pPr marL="1828800" indent="0">
              <a:buNone/>
              <a:defRPr>
                <a:solidFill>
                  <a:srgbClr val="133370"/>
                </a:solidFill>
              </a:defRPr>
            </a:lvl5pPr>
          </a:lstStyle>
          <a:p>
            <a:pPr lvl="0"/>
            <a:r>
              <a:rPr lang="pl-PL" dirty="0"/>
              <a:t>Kliknij, aby edytować tekst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971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36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63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5E1D2A-E9E4-48B5-B3DD-181B268B4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D02006A-0DCB-4166-83B3-82599C9080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9A926F34-8863-4C64-941F-60C41C5F0C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15360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3DE48A-18D7-4015-A654-2449C54C20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CA04643-3C2A-4C96-9031-8F947A338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27B0A32-DD73-45C5-B04E-AF0283FD6E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094558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ja Politechnika Krakowsk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_PK.potx" id="{5DECCE3E-3BB1-4B5A-910A-2224A998989A}" vid="{46CB85DF-05A8-4709-8A31-E212C24D0923}"/>
    </a:ext>
  </a:extLst>
</a:theme>
</file>

<file path=ppt/theme/theme2.xml><?xml version="1.0" encoding="utf-8"?>
<a:theme xmlns:a="http://schemas.openxmlformats.org/drawingml/2006/main" name="1_Prezentacja Politechnika Krakowsk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_PK.potx" id="{5DECCE3E-3BB1-4B5A-910A-2224A998989A}" vid="{7E8983DF-51AE-4227-902B-F91420F67B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Prezentacja Politechnika Krakowska</vt:lpstr>
      <vt:lpstr>1_Prezentacja Politechnika Krakowska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Skowrońska</dc:creator>
  <cp:lastModifiedBy>Ewa Deskur-Kalinowska</cp:lastModifiedBy>
  <cp:revision>7</cp:revision>
  <dcterms:created xsi:type="dcterms:W3CDTF">2022-11-22T11:17:48Z</dcterms:created>
  <dcterms:modified xsi:type="dcterms:W3CDTF">2022-11-22T12:22:05Z</dcterms:modified>
</cp:coreProperties>
</file>